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9" r:id="rId5"/>
    <p:sldId id="261" r:id="rId6"/>
    <p:sldId id="262" r:id="rId7"/>
    <p:sldId id="268" r:id="rId8"/>
    <p:sldId id="270" r:id="rId9"/>
    <p:sldId id="263" r:id="rId10"/>
    <p:sldId id="266" r:id="rId11"/>
    <p:sldId id="265" r:id="rId12"/>
    <p:sldId id="271" r:id="rId13"/>
    <p:sldId id="267" r:id="rId14"/>
    <p:sldId id="273" r:id="rId15"/>
    <p:sldId id="272" r:id="rId16"/>
    <p:sldId id="275" r:id="rId17"/>
    <p:sldId id="276" r:id="rId18"/>
    <p:sldId id="274" r:id="rId19"/>
    <p:sldId id="277" r:id="rId2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/>
        <a:cs typeface="宋体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/>
        <a:cs typeface="宋体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CC3300"/>
    <a:srgbClr val="FF3300"/>
    <a:srgbClr val="FF9900"/>
    <a:srgbClr val="7AB2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342880" y="4714884"/>
            <a:ext cx="7772400" cy="1470025"/>
          </a:xfrm>
        </p:spPr>
        <p:txBody>
          <a:bodyPr>
            <a:normAutofit/>
          </a:bodyPr>
          <a:lstStyle>
            <a:lvl1pPr>
              <a:defRPr sz="5400" b="1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altLang="zh-CN" dirty="0" smtClean="0"/>
              <a:t>Образец заголовка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88" y="578645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-571536" y="-71462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Образец заголовка</a:t>
            </a:r>
            <a:endParaRPr lang="zh-CN" altLang="en-US" dirty="0"/>
          </a:p>
        </p:txBody>
      </p:sp>
      <p:sp>
        <p:nvSpPr>
          <p:cNvPr id="7" name="SmartArt 占位符 6"/>
          <p:cNvSpPr>
            <a:spLocks noGrp="1"/>
          </p:cNvSpPr>
          <p:nvPr>
            <p:ph type="dgm" sz="quarter" idx="11"/>
          </p:nvPr>
        </p:nvSpPr>
        <p:spPr>
          <a:xfrm>
            <a:off x="714348" y="1785938"/>
            <a:ext cx="4572007" cy="4143392"/>
          </a:xfrm>
        </p:spPr>
        <p:txBody>
          <a:bodyPr rtlCol="0">
            <a:normAutofit/>
          </a:bodyPr>
          <a:lstStyle/>
          <a:p>
            <a:pPr lvl="0"/>
            <a:r>
              <a:rPr lang="ru-RU" altLang="zh-CN" noProof="0" smtClean="0"/>
              <a:t>Вставка рисунка SmartArt</a:t>
            </a:r>
            <a:endParaRPr lang="zh-CN" altLang="en-US" noProof="0"/>
          </a:p>
        </p:txBody>
      </p:sp>
      <p:sp>
        <p:nvSpPr>
          <p:cNvPr id="10" name="内容占位符 9"/>
          <p:cNvSpPr>
            <a:spLocks noGrp="1"/>
          </p:cNvSpPr>
          <p:nvPr>
            <p:ph sz="quarter" idx="12"/>
          </p:nvPr>
        </p:nvSpPr>
        <p:spPr>
          <a:xfrm>
            <a:off x="5429250" y="1785938"/>
            <a:ext cx="3214688" cy="4143375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-642974" y="-24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Образец заголовка</a:t>
            </a:r>
            <a:endParaRPr lang="zh-CN" altLang="en-US" dirty="0"/>
          </a:p>
        </p:txBody>
      </p:sp>
      <p:sp>
        <p:nvSpPr>
          <p:cNvPr id="5" name="SmartArt 占位符 4"/>
          <p:cNvSpPr>
            <a:spLocks noGrp="1"/>
          </p:cNvSpPr>
          <p:nvPr>
            <p:ph type="dgm" sz="quarter" idx="10"/>
          </p:nvPr>
        </p:nvSpPr>
        <p:spPr>
          <a:xfrm>
            <a:off x="714375" y="1857375"/>
            <a:ext cx="4000500" cy="4286250"/>
          </a:xfrm>
        </p:spPr>
        <p:txBody>
          <a:bodyPr rtlCol="0">
            <a:normAutofit/>
          </a:bodyPr>
          <a:lstStyle/>
          <a:p>
            <a:pPr lvl="0"/>
            <a:r>
              <a:rPr lang="ru-RU" altLang="zh-CN" noProof="0" smtClean="0"/>
              <a:t>Вставка рисунка SmartArt</a:t>
            </a:r>
            <a:endParaRPr lang="zh-CN" altLang="en-US" noProof="0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5000625" y="1857375"/>
            <a:ext cx="3714750" cy="4286250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 rtlCol="0">
            <a:normAutofit/>
          </a:bodyPr>
          <a:lstStyle/>
          <a:p>
            <a:pPr lvl="0"/>
            <a:r>
              <a:rPr lang="ru-RU" altLang="zh-CN" noProof="0" smtClean="0"/>
              <a:t>Вставка рисунка</a:t>
            </a:r>
            <a:endParaRPr lang="zh-CN" altLang="en-US" noProof="0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 rtlCol="0">
            <a:normAutofit/>
          </a:bodyPr>
          <a:lstStyle/>
          <a:p>
            <a:pPr lvl="0"/>
            <a:r>
              <a:rPr lang="ru-RU" altLang="zh-CN" noProof="0" smtClean="0"/>
              <a:t>Вставка рисунка</a:t>
            </a:r>
            <a:endParaRPr lang="zh-CN" altLang="en-US" noProof="0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 rtlCol="0">
            <a:normAutofit/>
          </a:bodyPr>
          <a:lstStyle/>
          <a:p>
            <a:pPr lvl="0"/>
            <a:r>
              <a:rPr lang="ru-RU" altLang="zh-CN" noProof="0" smtClean="0"/>
              <a:t>Вставка рисунка</a:t>
            </a:r>
            <a:endParaRPr lang="zh-CN" altLang="en-US" noProof="0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 rtlCol="0">
            <a:normAutofit/>
          </a:bodyPr>
          <a:lstStyle/>
          <a:p>
            <a:pPr lvl="0"/>
            <a:r>
              <a:rPr lang="ru-RU" altLang="zh-CN" noProof="0" smtClean="0"/>
              <a:t>Вставка рисунка</a:t>
            </a:r>
            <a:endParaRPr lang="zh-CN" altLang="en-US" noProof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Образец заголовка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-928726" y="5143512"/>
            <a:ext cx="8229600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 smtClean="0"/>
              <a:t>Образец заголовка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3A30AA-6469-4CF0-A570-0F9AF28610E5}" type="datetimeFigureOut">
              <a:rPr lang="zh-CN" altLang="en-US"/>
              <a:pPr>
                <a:defRPr/>
              </a:pPr>
              <a:t>2013-10-4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16C05E6-5BC3-4929-B976-FFA8DA541A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/>
          <a:cs typeface="宋体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宋体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宋体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宋体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宋体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4964113"/>
            <a:ext cx="5689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3492500" y="765175"/>
            <a:ext cx="4394200" cy="3240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1C1A1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Землі своєї </a:t>
            </a:r>
          </a:p>
          <a:p>
            <a:pPr algn="ctr"/>
            <a:r>
              <a:rPr lang="ru-RU" sz="3600" kern="10">
                <a:ln w="9525">
                  <a:solidFill>
                    <a:srgbClr val="1C1A1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зелень і блакить </a:t>
            </a:r>
          </a:p>
          <a:p>
            <a:pPr algn="ctr"/>
            <a:r>
              <a:rPr lang="ru-RU" sz="3600" kern="10">
                <a:ln w="9525">
                  <a:solidFill>
                    <a:srgbClr val="1C1A1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любіть всім серцем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24580" name="Picture 4" descr="DSCF39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43211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" descr="DSCF396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068638"/>
            <a:ext cx="4302125" cy="3444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23556" name="Picture 4" descr="MF03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00213"/>
            <a:ext cx="6192837" cy="464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29701" name="Picture 5" descr="PICC14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196975"/>
            <a:ext cx="6985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dirty="0" smtClean="0">
              <a:ea typeface="宋体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>
              <a:ea typeface="宋体"/>
            </a:endParaRPr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1979613" y="333375"/>
            <a:ext cx="4032250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наш город</a:t>
            </a:r>
          </a:p>
        </p:txBody>
      </p:sp>
      <p:pic>
        <p:nvPicPr>
          <p:cNvPr id="25606" name="Picture 6" descr="P10209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3500438"/>
            <a:ext cx="3995737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P10209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4392613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Шкільний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сад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dirty="0" smtClean="0">
              <a:solidFill>
                <a:srgbClr val="FFC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>
              <a:ea typeface="宋体"/>
            </a:endParaRPr>
          </a:p>
        </p:txBody>
      </p:sp>
      <p:pic>
        <p:nvPicPr>
          <p:cNvPr id="31749" name="Picture 5" descr="Вишневий цві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557338"/>
            <a:ext cx="5400675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3072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30724" name="Picture 4" descr="IMG_2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5688012" cy="4267200"/>
          </a:xfrm>
          <a:prstGeom prst="rect">
            <a:avLst/>
          </a:prstGeom>
          <a:noFill/>
        </p:spPr>
      </p:pic>
      <p:pic>
        <p:nvPicPr>
          <p:cNvPr id="30725" name="Picture 5" descr="IMG_2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02000"/>
            <a:ext cx="46482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презентації класів\100_2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6950075" cy="5211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sz="quarter" idx="11"/>
          </p:nvPr>
        </p:nvSpPr>
        <p:spPr/>
      </p:sp>
      <p:sp>
        <p:nvSpPr>
          <p:cNvPr id="4" name="Содержимое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Рабочий стол\презентації класів\100_2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60847"/>
            <a:ext cx="4026377" cy="4113841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презентації класів\100_2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032448" cy="3987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>
              <a:ea typeface="宋体"/>
            </a:endParaRP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1691681" y="333375"/>
            <a:ext cx="4969470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Сад на </a:t>
            </a:r>
            <a:r>
              <a:rPr lang="ru-RU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вікні</a:t>
            </a: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32773" name="Picture 5" descr="Фото0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01813"/>
            <a:ext cx="6265862" cy="469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презентації класів\PICT2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256584" cy="5361024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презентації класів\PICT2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4417585" cy="474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0"/>
            <a:ext cx="4536504" cy="1107996"/>
          </a:xfrm>
          <a:prstGeom prst="rect">
            <a:avLst/>
          </a:prstGeom>
          <a:ln>
            <a:solidFill>
              <a:srgbClr val="00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txBody>
          <a:bodyPr>
            <a:spAutoFit/>
            <a:sp3d>
              <a:contourClr>
                <a:schemeClr val="bg1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розарій</a:t>
            </a:r>
          </a:p>
        </p:txBody>
      </p:sp>
      <p:pic>
        <p:nvPicPr>
          <p:cNvPr id="10243" name="Picture 4" descr="DSCF39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4675"/>
            <a:ext cx="4032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Admin\Рабочий стол\презентації класів\100_2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050131" cy="3037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21510" name="Picture 6" descr="Роз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916113"/>
            <a:ext cx="4033837" cy="3529012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презентації класів\100_2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4032448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27652" name="Picture 4" descr="DSCF43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6769100" cy="4697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190520" cy="115212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  <a:cs typeface="+mj-cs"/>
              </a:rPr>
              <a:t>наші</a:t>
            </a:r>
            <a:r>
              <a:rPr lang="ru-RU" sz="6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  <a:cs typeface="+mj-cs"/>
              </a:rPr>
              <a:t> </a:t>
            </a:r>
            <a:r>
              <a:rPr lang="ru-RU" sz="60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  <a:cs typeface="+mj-cs"/>
              </a:rPr>
              <a:t>клумби</a:t>
            </a:r>
            <a:r>
              <a:rPr lang="ru-RU" sz="6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  <a:cs typeface="+mj-cs"/>
              </a:rPr>
              <a:t/>
            </a:r>
            <a:br>
              <a:rPr lang="ru-RU" sz="6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Arial Black"/>
                <a:cs typeface="+mj-cs"/>
              </a:rPr>
            </a:br>
            <a:endParaRPr lang="uk-UA" dirty="0">
              <a:cs typeface="+mj-cs"/>
            </a:endParaRPr>
          </a:p>
        </p:txBody>
      </p:sp>
      <p:sp>
        <p:nvSpPr>
          <p:cNvPr id="11267" name="Рисунок SmartArt 2"/>
          <p:cNvSpPr>
            <a:spLocks noGrp="1"/>
          </p:cNvSpPr>
          <p:nvPr>
            <p:ph type="dgm" sz="quarter" idx="11"/>
          </p:nvPr>
        </p:nvSpPr>
        <p:spPr>
          <a:xfrm>
            <a:off x="684213" y="1916113"/>
            <a:ext cx="4572000" cy="4143375"/>
          </a:xfrm>
        </p:spPr>
      </p:sp>
      <p:sp>
        <p:nvSpPr>
          <p:cNvPr id="11268" name="Содержимое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uk-UA" smtClean="0">
              <a:ea typeface="宋体"/>
            </a:endParaRPr>
          </a:p>
        </p:txBody>
      </p:sp>
      <p:pic>
        <p:nvPicPr>
          <p:cNvPr id="11269" name="Picture 3" descr="DSCF37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38893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7" descr="DSCF3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492375"/>
            <a:ext cx="3887787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Рисунок 1"/>
          <p:cNvSpPr>
            <a:spLocks noGrp="1"/>
          </p:cNvSpPr>
          <p:nvPr>
            <p:ph type="pic" sz="quarter" idx="10"/>
          </p:nvPr>
        </p:nvSpPr>
        <p:spPr>
          <a:xfrm>
            <a:off x="428625" y="1714500"/>
            <a:ext cx="2071688" cy="2071688"/>
          </a:xfrm>
        </p:spPr>
      </p:sp>
      <p:sp>
        <p:nvSpPr>
          <p:cNvPr id="12291" name="Рисунок 3"/>
          <p:cNvSpPr>
            <a:spLocks noGrp="1"/>
          </p:cNvSpPr>
          <p:nvPr>
            <p:ph type="pic" sz="quarter" idx="12"/>
          </p:nvPr>
        </p:nvSpPr>
        <p:spPr>
          <a:xfrm>
            <a:off x="428625" y="3857625"/>
            <a:ext cx="2071688" cy="2071688"/>
          </a:xfrm>
        </p:spPr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785813" y="0"/>
            <a:ext cx="8229601" cy="11430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uk-UA" dirty="0">
              <a:cs typeface="+mj-cs"/>
            </a:endParaRPr>
          </a:p>
        </p:txBody>
      </p:sp>
      <p:pic>
        <p:nvPicPr>
          <p:cNvPr id="12293" name="Picture 2" descr="DSCF39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250"/>
            <a:ext cx="417671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DSCF373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836613"/>
            <a:ext cx="3330575" cy="2501900"/>
          </a:xfrm>
        </p:spPr>
      </p:pic>
      <p:pic>
        <p:nvPicPr>
          <p:cNvPr id="12296" name="Picture 3" descr="DSCF37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644900"/>
            <a:ext cx="36004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Фото01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00438"/>
            <a:ext cx="4248150" cy="3186112"/>
          </a:xfrm>
          <a:prstGeom prst="rect">
            <a:avLst/>
          </a:prstGeom>
          <a:noFill/>
        </p:spPr>
      </p:pic>
      <p:pic>
        <p:nvPicPr>
          <p:cNvPr id="12300" name="Picture 12" descr="Фото01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76250"/>
            <a:ext cx="4105275" cy="2886075"/>
          </a:xfrm>
          <a:prstGeom prst="rect">
            <a:avLst/>
          </a:prstGeom>
          <a:noFill/>
        </p:spPr>
      </p:pic>
      <p:pic>
        <p:nvPicPr>
          <p:cNvPr id="12301" name="Picture 13" descr="Фото00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3500438"/>
            <a:ext cx="4208462" cy="3157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pic>
        <p:nvPicPr>
          <p:cNvPr id="26628" name="Picture 4" descr="DSCF37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81075"/>
            <a:ext cx="7586663" cy="5691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>
              <a:ea typeface="宋体"/>
            </a:endParaRPr>
          </a:p>
        </p:txBody>
      </p:sp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осіннє різнобарв'я</a:t>
            </a:r>
          </a:p>
        </p:txBody>
      </p:sp>
      <p:pic>
        <p:nvPicPr>
          <p:cNvPr id="28677" name="Picture 5" descr="DSCF3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565400"/>
            <a:ext cx="4192587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DSCF32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412875"/>
            <a:ext cx="403225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Рисунок 1"/>
          <p:cNvSpPr>
            <a:spLocks noGrp="1"/>
          </p:cNvSpPr>
          <p:nvPr>
            <p:ph type="pic" sz="quarter" idx="10"/>
          </p:nvPr>
        </p:nvSpPr>
        <p:spPr>
          <a:xfrm>
            <a:off x="428625" y="1714500"/>
            <a:ext cx="2071688" cy="2071688"/>
          </a:xfrm>
        </p:spPr>
      </p:sp>
      <p:sp>
        <p:nvSpPr>
          <p:cNvPr id="13315" name="Рисунок 2"/>
          <p:cNvSpPr>
            <a:spLocks noGrp="1"/>
          </p:cNvSpPr>
          <p:nvPr>
            <p:ph type="pic" sz="quarter" idx="11"/>
          </p:nvPr>
        </p:nvSpPr>
        <p:spPr>
          <a:xfrm>
            <a:off x="2571750" y="1714500"/>
            <a:ext cx="2071688" cy="2071688"/>
          </a:xfrm>
        </p:spPr>
      </p:sp>
      <p:sp>
        <p:nvSpPr>
          <p:cNvPr id="13316" name="Рисунок 3"/>
          <p:cNvSpPr>
            <a:spLocks noGrp="1"/>
          </p:cNvSpPr>
          <p:nvPr>
            <p:ph type="pic" sz="quarter" idx="12"/>
          </p:nvPr>
        </p:nvSpPr>
        <p:spPr>
          <a:xfrm>
            <a:off x="428625" y="3857625"/>
            <a:ext cx="2071688" cy="2071688"/>
          </a:xfrm>
        </p:spPr>
      </p:sp>
      <p:sp>
        <p:nvSpPr>
          <p:cNvPr id="13317" name="Рисунок 4"/>
          <p:cNvSpPr>
            <a:spLocks noGrp="1"/>
          </p:cNvSpPr>
          <p:nvPr>
            <p:ph type="pic" sz="quarter" idx="13"/>
          </p:nvPr>
        </p:nvSpPr>
        <p:spPr>
          <a:xfrm>
            <a:off x="2571750" y="3857625"/>
            <a:ext cx="2071688" cy="2071688"/>
          </a:xfrm>
        </p:spPr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24544" y="404664"/>
            <a:ext cx="8229600" cy="1143000"/>
          </a:xfrm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7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дендрарій</a:t>
            </a:r>
            <a:r>
              <a:rPr lang="uk-UA" sz="6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Содержимое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 smtClean="0">
              <a:ea typeface="宋体"/>
            </a:endParaRPr>
          </a:p>
        </p:txBody>
      </p:sp>
      <p:pic>
        <p:nvPicPr>
          <p:cNvPr id="13320" name="Picture 4" descr="P10209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4033838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 descr="P10205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3100"/>
            <a:ext cx="41402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-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nature-02</Template>
  <TotalTime>130</TotalTime>
  <Words>19</Words>
  <Application>Microsoft Office PowerPoint</Application>
  <PresentationFormat>Экран (4:3)</PresentationFormat>
  <Paragraphs>10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nature-02</vt:lpstr>
      <vt:lpstr>Слайд 1</vt:lpstr>
      <vt:lpstr>Слайд 2</vt:lpstr>
      <vt:lpstr>Слайд 3</vt:lpstr>
      <vt:lpstr>Слайд 4</vt:lpstr>
      <vt:lpstr>наші клумби </vt:lpstr>
      <vt:lpstr>Слайд 6</vt:lpstr>
      <vt:lpstr>Слайд 7</vt:lpstr>
      <vt:lpstr>Слайд 8</vt:lpstr>
      <vt:lpstr>дендрарій </vt:lpstr>
      <vt:lpstr>Слайд 10</vt:lpstr>
      <vt:lpstr>Слайд 11</vt:lpstr>
      <vt:lpstr>Слайд 12</vt:lpstr>
      <vt:lpstr>Слайд 13</vt:lpstr>
      <vt:lpstr> Шкільний сад  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Admin</cp:lastModifiedBy>
  <cp:revision>10</cp:revision>
  <dcterms:created xsi:type="dcterms:W3CDTF">2012-07-31T15:45:01Z</dcterms:created>
  <dcterms:modified xsi:type="dcterms:W3CDTF">2013-10-04T06:27:02Z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303400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